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7570-DBBD-4624-819A-FA3B6CF713E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0E9E-32EC-4BFF-B8B9-D69C476FCE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86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7570-DBBD-4624-819A-FA3B6CF713E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0E9E-32EC-4BFF-B8B9-D69C476FCE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74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7570-DBBD-4624-819A-FA3B6CF713E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0E9E-32EC-4BFF-B8B9-D69C476FCEAC}" type="slidenum">
              <a:rPr lang="en-US" smtClean="0"/>
              <a:t>‹Nº›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5236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7570-DBBD-4624-819A-FA3B6CF713E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0E9E-32EC-4BFF-B8B9-D69C476FCE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4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7570-DBBD-4624-819A-FA3B6CF713E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0E9E-32EC-4BFF-B8B9-D69C476FCEAC}" type="slidenum">
              <a:rPr lang="en-US" smtClean="0"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0020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7570-DBBD-4624-819A-FA3B6CF713E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0E9E-32EC-4BFF-B8B9-D69C476FCE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66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7570-DBBD-4624-819A-FA3B6CF713E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0E9E-32EC-4BFF-B8B9-D69C476FCE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87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7570-DBBD-4624-819A-FA3B6CF713E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0E9E-32EC-4BFF-B8B9-D69C476FCE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8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7570-DBBD-4624-819A-FA3B6CF713E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0E9E-32EC-4BFF-B8B9-D69C476FCE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9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7570-DBBD-4624-819A-FA3B6CF713E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0E9E-32EC-4BFF-B8B9-D69C476FCE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8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7570-DBBD-4624-819A-FA3B6CF713E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0E9E-32EC-4BFF-B8B9-D69C476FCE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7570-DBBD-4624-819A-FA3B6CF713E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0E9E-32EC-4BFF-B8B9-D69C476FCE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7570-DBBD-4624-819A-FA3B6CF713E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0E9E-32EC-4BFF-B8B9-D69C476FCE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1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7570-DBBD-4624-819A-FA3B6CF713E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0E9E-32EC-4BFF-B8B9-D69C476FCE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62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7570-DBBD-4624-819A-FA3B6CF713E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0E9E-32EC-4BFF-B8B9-D69C476FCE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1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7570-DBBD-4624-819A-FA3B6CF713E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0E9E-32EC-4BFF-B8B9-D69C476FCE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90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67570-DBBD-4624-819A-FA3B6CF713E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8F30E9E-32EC-4BFF-B8B9-D69C476FCE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9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AF1496-AD8D-4DFD-B637-68A1CC3C5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583" y="477078"/>
            <a:ext cx="10813773" cy="4890052"/>
          </a:xfrm>
        </p:spPr>
        <p:txBody>
          <a:bodyPr/>
          <a:lstStyle/>
          <a:p>
            <a:pPr algn="ctr"/>
            <a:r>
              <a:rPr lang="es-CL" sz="6600" b="1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EJEMPLO COMO HACER UN PPT PARA EL PROYECTO DE TECNOLOGIA</a:t>
            </a:r>
            <a:r>
              <a:rPr lang="es-CL" sz="6600" dirty="0"/>
              <a:t>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005389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8BA57C9E-C648-4F62-8E03-ABB2B45B1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72" y="1181320"/>
            <a:ext cx="10789920" cy="409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0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6B3E725-E963-491F-A4EB-72511FB20930}"/>
              </a:ext>
            </a:extLst>
          </p:cNvPr>
          <p:cNvSpPr/>
          <p:nvPr/>
        </p:nvSpPr>
        <p:spPr>
          <a:xfrm>
            <a:off x="393894" y="647114"/>
            <a:ext cx="1081744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4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 algn="ctr"/>
            <a:endParaRPr lang="es-CL" sz="4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CL" sz="4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OPINION PERSONAL DEL TEMA QUE HA INVESTIGADO.</a:t>
            </a:r>
          </a:p>
          <a:p>
            <a:pPr algn="ctr"/>
            <a:endParaRPr lang="es-CL" sz="4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CL" sz="4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CL" sz="4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Fuentes de la información </a:t>
            </a:r>
            <a:endParaRPr lang="en-US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717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6B3E725-E963-491F-A4EB-72511FB20930}"/>
              </a:ext>
            </a:extLst>
          </p:cNvPr>
          <p:cNvSpPr/>
          <p:nvPr/>
        </p:nvSpPr>
        <p:spPr>
          <a:xfrm>
            <a:off x="393894" y="647114"/>
            <a:ext cx="1117525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4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 algn="ctr"/>
            <a:r>
              <a:rPr lang="es-CL" sz="8000" b="1" dirty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Éxito con el trabajo queridos y </a:t>
            </a:r>
            <a:r>
              <a:rPr lang="es-CL" sz="8000" b="1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queridas estudiantes.</a:t>
            </a:r>
            <a:endParaRPr lang="es-CL" sz="8000" b="1" dirty="0">
              <a:solidFill>
                <a:schemeClr val="accent1">
                  <a:lumMod val="50000"/>
                </a:schemeClr>
              </a:solidFill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439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AF1496-AD8D-4DFD-B637-68A1CC3C5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809" y="543339"/>
            <a:ext cx="11304104" cy="5936975"/>
          </a:xfrm>
        </p:spPr>
        <p:txBody>
          <a:bodyPr/>
          <a:lstStyle/>
          <a:p>
            <a:pPr algn="l"/>
            <a:r>
              <a:rPr lang="es-CL" sz="6600" b="1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TITULO DEL TEMA ATRATAR</a:t>
            </a:r>
            <a:br>
              <a:rPr lang="es-CL" sz="6600" b="1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</a:br>
            <a:r>
              <a:rPr lang="es-CL" sz="6600" b="1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SUB TITULOS</a:t>
            </a:r>
            <a:br>
              <a:rPr lang="es-CL" sz="6000" b="1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</a:br>
            <a:r>
              <a:rPr lang="es-CL" sz="4800" b="1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NOMBRE:</a:t>
            </a:r>
            <a:br>
              <a:rPr lang="es-CL" sz="4800" b="1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</a:br>
            <a:r>
              <a:rPr lang="es-CL" sz="4800" b="1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CURSO:</a:t>
            </a:r>
            <a:br>
              <a:rPr lang="es-CL" sz="4800" b="1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</a:br>
            <a:r>
              <a:rPr lang="es-CL" sz="4800" b="1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FECHA.</a:t>
            </a:r>
            <a:br>
              <a:rPr lang="es-CL" sz="4800" b="1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</a:br>
            <a:r>
              <a:rPr lang="es-CL" sz="4800" b="1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ASIGNATURA:</a:t>
            </a:r>
            <a:br>
              <a:rPr lang="es-CL" sz="4800" b="1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</a:br>
            <a:r>
              <a:rPr lang="es-CL" sz="4800" b="1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PROFESORA: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655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AF1496-AD8D-4DFD-B637-68A1CC3C5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809" y="543339"/>
            <a:ext cx="11304104" cy="5936975"/>
          </a:xfrm>
        </p:spPr>
        <p:txBody>
          <a:bodyPr/>
          <a:lstStyle/>
          <a:p>
            <a:pPr algn="l"/>
            <a:endParaRPr lang="en-US" sz="4800" b="1" dirty="0">
              <a:solidFill>
                <a:schemeClr val="accent2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Imagen 2" descr="Proyecto Reciclaje">
            <a:extLst>
              <a:ext uri="{FF2B5EF4-FFF2-40B4-BE49-F238E27FC236}">
                <a16:creationId xmlns:a16="http://schemas.microsoft.com/office/drawing/2014/main" id="{EB814051-BC06-4041-9FF1-59F9D91DCCD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7" y="689318"/>
            <a:ext cx="11304104" cy="5625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3477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 ntroducción&#10;Este proyecto esta realizado especificamente para hacer conciencia del mal que&#10;le estamos haciendo a nuestro...">
            <a:extLst>
              <a:ext uri="{FF2B5EF4-FFF2-40B4-BE49-F238E27FC236}">
                <a16:creationId xmlns:a16="http://schemas.microsoft.com/office/drawing/2014/main" id="{0E5D00C3-6EB6-499E-A7A9-68D1602705C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14" y="450166"/>
            <a:ext cx="10747717" cy="62038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4014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Objetivos&#10;Fomentar la separación de desechos sólidos&#10;en la fuente (Basurero).&#10;Fomentar la participación de los estudiantes...">
            <a:extLst>
              <a:ext uri="{FF2B5EF4-FFF2-40B4-BE49-F238E27FC236}">
                <a16:creationId xmlns:a16="http://schemas.microsoft.com/office/drawing/2014/main" id="{8D5399B7-E3DE-479F-A727-70544F72ACD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10" y="351692"/>
            <a:ext cx="10564837" cy="60209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6454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e donde viene este simbolo?&#10;La obra Banda de Möbius II, en la que unas&#10;abnegadas hormigas recorren el infinito&#10;trazado de...">
            <a:extLst>
              <a:ext uri="{FF2B5EF4-FFF2-40B4-BE49-F238E27FC236}">
                <a16:creationId xmlns:a16="http://schemas.microsoft.com/office/drawing/2014/main" id="{F186ACB6-60B1-4519-AB85-8E34F8E5C3C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1" y="380999"/>
            <a:ext cx="9847384" cy="63433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9422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17F5DAD-BDD9-4434-B5F4-6734BFC9B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812777"/>
              </p:ext>
            </p:extLst>
          </p:nvPr>
        </p:nvGraphicFramePr>
        <p:xfrm>
          <a:off x="491319" y="559558"/>
          <a:ext cx="10153935" cy="57866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53935">
                  <a:extLst>
                    <a:ext uri="{9D8B030D-6E8A-4147-A177-3AD203B41FA5}">
                      <a16:colId xmlns:a16="http://schemas.microsoft.com/office/drawing/2014/main" val="3985319262"/>
                    </a:ext>
                  </a:extLst>
                </a:gridCol>
              </a:tblGrid>
              <a:tr h="57866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  <a:endParaRPr lang="en-US" sz="3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6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lgerian" panose="04020705040A020607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INFORMACION DEL TEMA QUE SE TRATARA Y SUS DERIVADOS.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55247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ABE6F129-CC0F-48DF-9A23-2EAC19CFF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8288" y="40147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ABE6F129-CC0F-48DF-9A23-2EAC19CFF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8288" y="40147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Imagen 3" descr="Material Visual&#10;Se elaboraron 5 afiches sobre temas de reciclaje para que la gente tomara un&#10;concepto sobre el reciclaje.&#10;...">
            <a:extLst>
              <a:ext uri="{FF2B5EF4-FFF2-40B4-BE49-F238E27FC236}">
                <a16:creationId xmlns:a16="http://schemas.microsoft.com/office/drawing/2014/main" id="{3463CF00-9616-4971-94EC-E4BC324438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5422"/>
            <a:ext cx="10283483" cy="5936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516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20&#10;&#10; ">
            <a:extLst>
              <a:ext uri="{FF2B5EF4-FFF2-40B4-BE49-F238E27FC236}">
                <a16:creationId xmlns:a16="http://schemas.microsoft.com/office/drawing/2014/main" id="{34AFBFC4-9812-4981-8753-171B52D11A8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6" y="576774"/>
            <a:ext cx="4740812" cy="3348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21&#10;&#10; ">
            <a:extLst>
              <a:ext uri="{FF2B5EF4-FFF2-40B4-BE49-F238E27FC236}">
                <a16:creationId xmlns:a16="http://schemas.microsoft.com/office/drawing/2014/main" id="{3390AAD5-CF93-4954-8B66-57A3623F356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76774"/>
            <a:ext cx="5317588" cy="355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22&#10;&#10; ">
            <a:extLst>
              <a:ext uri="{FF2B5EF4-FFF2-40B4-BE49-F238E27FC236}">
                <a16:creationId xmlns:a16="http://schemas.microsoft.com/office/drawing/2014/main" id="{1E618F85-4F14-43E6-A663-A9F33777C4F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50" y="4115324"/>
            <a:ext cx="4248443" cy="272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19&#10;&#10; ">
            <a:extLst>
              <a:ext uri="{FF2B5EF4-FFF2-40B4-BE49-F238E27FC236}">
                <a16:creationId xmlns:a16="http://schemas.microsoft.com/office/drawing/2014/main" id="{F2C28A01-1E6B-42E1-B791-EE011F950EA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4115324"/>
            <a:ext cx="5317588" cy="2762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348369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</TotalTime>
  <Words>51</Words>
  <Application>Microsoft Office PowerPoint</Application>
  <PresentationFormat>Panorámica</PresentationFormat>
  <Paragraphs>14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Algerian</vt:lpstr>
      <vt:lpstr>Arial</vt:lpstr>
      <vt:lpstr>Calibri</vt:lpstr>
      <vt:lpstr>Trebuchet MS</vt:lpstr>
      <vt:lpstr>Wingdings 3</vt:lpstr>
      <vt:lpstr>Faceta</vt:lpstr>
      <vt:lpstr>EJEMPLO COMO HACER UN PPT PARA EL PROYECTO DE TECNOLOGIA.</vt:lpstr>
      <vt:lpstr>TITULO DEL TEMA ATRATAR SUB TITULOS NOMBRE: CURSO: FECHA. ASIGNATURA: PROFESORA: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EJEMPLO COMO HACER UN PPT PARA EL PROYECTO DE TECNOLOGIA.</dc:title>
  <dc:creator>Stalin Ibañez</dc:creator>
  <cp:lastModifiedBy>Stalin Ibañez</cp:lastModifiedBy>
  <cp:revision>4</cp:revision>
  <dcterms:created xsi:type="dcterms:W3CDTF">2020-04-27T17:05:04Z</dcterms:created>
  <dcterms:modified xsi:type="dcterms:W3CDTF">2020-04-27T17:32:46Z</dcterms:modified>
</cp:coreProperties>
</file>